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  <p:embeddedFont>
      <p:font typeface="Abril Fatface"/>
      <p:regular r:id="rId32"/>
    </p:embeddedFont>
    <p:embeddedFont>
      <p:font typeface="Tahoma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aleway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Lato-regular.fntdata"/><Relationship Id="rId27" Type="http://schemas.openxmlformats.org/officeDocument/2006/relationships/font" Target="fonts/Raleway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5.xml"/><Relationship Id="rId33" Type="http://schemas.openxmlformats.org/officeDocument/2006/relationships/font" Target="fonts/Tahoma-regular.fntdata"/><Relationship Id="rId10" Type="http://schemas.openxmlformats.org/officeDocument/2006/relationships/slide" Target="slides/slide4.xml"/><Relationship Id="rId32" Type="http://schemas.openxmlformats.org/officeDocument/2006/relationships/font" Target="fonts/AbrilFatface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Tahoma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49f0ad60a9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149f0ad60a9_1_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49f0ad60a9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149f0ad60a9_1_10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49f0ad60a9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149f0ad60a9_1_1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49f0ad60a9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149f0ad60a9_1_1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49f0ad60a9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149f0ad60a9_1_1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49f0ad60a9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149f0ad60a9_1_1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49f0ad60a9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149f0ad60a9_1_16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9f0ad60a9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149f0ad60a9_1_15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49f0ad60a9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49f0ad60a9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49f0ad60a9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149f0ad60a9_1_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49f0ad60a9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149f0ad60a9_1_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49f0ad60a9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149f0ad60a9_1_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49f0ad60a9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149f0ad60a9_1_6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49f0ad60a9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149f0ad60a9_1_8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49f0ad60a9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149f0ad60a9_1_8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49f0ad60a9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149f0ad60a9_1_9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49f0ad60a9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149f0ad60a9_1_10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/>
          <p:nvPr>
            <p:ph type="title"/>
          </p:nvPr>
        </p:nvSpPr>
        <p:spPr>
          <a:xfrm>
            <a:off x="737997" y="674750"/>
            <a:ext cx="6365558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rgbClr val="18818C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1" name="Google Shape;181;p19"/>
          <p:cNvSpPr txBox="1"/>
          <p:nvPr>
            <p:ph idx="1" type="body"/>
          </p:nvPr>
        </p:nvSpPr>
        <p:spPr>
          <a:xfrm>
            <a:off x="744854" y="1347597"/>
            <a:ext cx="4007644" cy="11163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0928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2" name="Google Shape;182;p19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4" name="Google Shape;184;p19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>
            <p:ph type="ctrTitle"/>
          </p:nvPr>
        </p:nvSpPr>
        <p:spPr>
          <a:xfrm>
            <a:off x="737997" y="674750"/>
            <a:ext cx="2767012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rgbClr val="18818C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7" name="Google Shape;187;p20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8" name="Google Shape;188;p20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9" name="Google Shape;189;p20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0" name="Google Shape;190;p20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/>
          <p:nvPr>
            <p:ph type="title"/>
          </p:nvPr>
        </p:nvSpPr>
        <p:spPr>
          <a:xfrm>
            <a:off x="737997" y="674750"/>
            <a:ext cx="6365558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rgbClr val="18818C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3" name="Google Shape;193;p21"/>
          <p:cNvSpPr txBox="1"/>
          <p:nvPr>
            <p:ph idx="1" type="body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4" name="Google Shape;194;p21"/>
          <p:cNvSpPr txBox="1"/>
          <p:nvPr>
            <p:ph idx="2" type="body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5" name="Google Shape;195;p21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6" name="Google Shape;196;p21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7" name="Google Shape;197;p21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/>
          <p:nvPr>
            <p:ph type="title"/>
          </p:nvPr>
        </p:nvSpPr>
        <p:spPr>
          <a:xfrm>
            <a:off x="737997" y="674750"/>
            <a:ext cx="6365558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rgbClr val="18818C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0" name="Google Shape;200;p22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1" name="Google Shape;201;p22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2" name="Google Shape;202;p22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5" name="Google Shape;205;p23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6" name="Google Shape;206;p2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/>
          <p:nvPr/>
        </p:nvSpPr>
        <p:spPr>
          <a:xfrm>
            <a:off x="6633527" y="2844459"/>
            <a:ext cx="2510790" cy="2299335"/>
          </a:xfrm>
          <a:custGeom>
            <a:rect b="b" l="l" r="r" t="t"/>
            <a:pathLst>
              <a:path extrusionOk="0" h="3065779" w="3347720">
                <a:moveTo>
                  <a:pt x="0" y="3065320"/>
                </a:moveTo>
                <a:lnTo>
                  <a:pt x="2579" y="3065386"/>
                </a:lnTo>
                <a:lnTo>
                  <a:pt x="0" y="3065320"/>
                </a:lnTo>
                <a:close/>
              </a:path>
              <a:path extrusionOk="0" h="3065779" w="3347720">
                <a:moveTo>
                  <a:pt x="3347297" y="0"/>
                </a:moveTo>
                <a:lnTo>
                  <a:pt x="3337712" y="83536"/>
                </a:lnTo>
                <a:lnTo>
                  <a:pt x="3331246" y="131502"/>
                </a:lnTo>
                <a:lnTo>
                  <a:pt x="3324134" y="179256"/>
                </a:lnTo>
                <a:lnTo>
                  <a:pt x="3316380" y="226791"/>
                </a:lnTo>
                <a:lnTo>
                  <a:pt x="3307990" y="274104"/>
                </a:lnTo>
                <a:lnTo>
                  <a:pt x="3298966" y="321189"/>
                </a:lnTo>
                <a:lnTo>
                  <a:pt x="3289315" y="368042"/>
                </a:lnTo>
                <a:lnTo>
                  <a:pt x="3279041" y="414657"/>
                </a:lnTo>
                <a:lnTo>
                  <a:pt x="3268149" y="461031"/>
                </a:lnTo>
                <a:lnTo>
                  <a:pt x="3256642" y="507159"/>
                </a:lnTo>
                <a:lnTo>
                  <a:pt x="3244527" y="553035"/>
                </a:lnTo>
                <a:lnTo>
                  <a:pt x="3231807" y="598655"/>
                </a:lnTo>
                <a:lnTo>
                  <a:pt x="3218487" y="644015"/>
                </a:lnTo>
                <a:lnTo>
                  <a:pt x="3204572" y="689109"/>
                </a:lnTo>
                <a:lnTo>
                  <a:pt x="3190067" y="733932"/>
                </a:lnTo>
                <a:lnTo>
                  <a:pt x="3174975" y="778481"/>
                </a:lnTo>
                <a:lnTo>
                  <a:pt x="3159303" y="822750"/>
                </a:lnTo>
                <a:lnTo>
                  <a:pt x="3143053" y="866734"/>
                </a:lnTo>
                <a:lnTo>
                  <a:pt x="3126232" y="910429"/>
                </a:lnTo>
                <a:lnTo>
                  <a:pt x="3108844" y="953831"/>
                </a:lnTo>
                <a:lnTo>
                  <a:pt x="3090893" y="996933"/>
                </a:lnTo>
                <a:lnTo>
                  <a:pt x="3072385" y="1039732"/>
                </a:lnTo>
                <a:lnTo>
                  <a:pt x="3053323" y="1082223"/>
                </a:lnTo>
                <a:lnTo>
                  <a:pt x="3033712" y="1124400"/>
                </a:lnTo>
                <a:lnTo>
                  <a:pt x="3013557" y="1166260"/>
                </a:lnTo>
                <a:lnTo>
                  <a:pt x="2992864" y="1207798"/>
                </a:lnTo>
                <a:lnTo>
                  <a:pt x="2971635" y="1249008"/>
                </a:lnTo>
                <a:lnTo>
                  <a:pt x="2949877" y="1289886"/>
                </a:lnTo>
                <a:lnTo>
                  <a:pt x="2927593" y="1330427"/>
                </a:lnTo>
                <a:lnTo>
                  <a:pt x="2904789" y="1370627"/>
                </a:lnTo>
                <a:lnTo>
                  <a:pt x="2881468" y="1410481"/>
                </a:lnTo>
                <a:lnTo>
                  <a:pt x="2857637" y="1449984"/>
                </a:lnTo>
                <a:lnTo>
                  <a:pt x="2833298" y="1489131"/>
                </a:lnTo>
                <a:lnTo>
                  <a:pt x="2808458" y="1527918"/>
                </a:lnTo>
                <a:lnTo>
                  <a:pt x="2783120" y="1566339"/>
                </a:lnTo>
                <a:lnTo>
                  <a:pt x="2757290" y="1604390"/>
                </a:lnTo>
                <a:lnTo>
                  <a:pt x="2730971" y="1642067"/>
                </a:lnTo>
                <a:lnTo>
                  <a:pt x="2704169" y="1679364"/>
                </a:lnTo>
                <a:lnTo>
                  <a:pt x="2676889" y="1716277"/>
                </a:lnTo>
                <a:lnTo>
                  <a:pt x="2649134" y="1752801"/>
                </a:lnTo>
                <a:lnTo>
                  <a:pt x="2620910" y="1788931"/>
                </a:lnTo>
                <a:lnTo>
                  <a:pt x="2592221" y="1824663"/>
                </a:lnTo>
                <a:lnTo>
                  <a:pt x="2563072" y="1859991"/>
                </a:lnTo>
                <a:lnTo>
                  <a:pt x="2533468" y="1894912"/>
                </a:lnTo>
                <a:lnTo>
                  <a:pt x="2503413" y="1929420"/>
                </a:lnTo>
                <a:lnTo>
                  <a:pt x="2472911" y="1963510"/>
                </a:lnTo>
                <a:lnTo>
                  <a:pt x="2441968" y="1997178"/>
                </a:lnTo>
                <a:lnTo>
                  <a:pt x="2410589" y="2030420"/>
                </a:lnTo>
                <a:lnTo>
                  <a:pt x="2378777" y="2063229"/>
                </a:lnTo>
                <a:lnTo>
                  <a:pt x="2346538" y="2095602"/>
                </a:lnTo>
                <a:lnTo>
                  <a:pt x="2313876" y="2127534"/>
                </a:lnTo>
                <a:lnTo>
                  <a:pt x="2280796" y="2159020"/>
                </a:lnTo>
                <a:lnTo>
                  <a:pt x="2247302" y="2190055"/>
                </a:lnTo>
                <a:lnTo>
                  <a:pt x="2213399" y="2220635"/>
                </a:lnTo>
                <a:lnTo>
                  <a:pt x="2179092" y="2250754"/>
                </a:lnTo>
                <a:lnTo>
                  <a:pt x="2144386" y="2280409"/>
                </a:lnTo>
                <a:lnTo>
                  <a:pt x="2109285" y="2309594"/>
                </a:lnTo>
                <a:lnTo>
                  <a:pt x="2073793" y="2338304"/>
                </a:lnTo>
                <a:lnTo>
                  <a:pt x="2037916" y="2366536"/>
                </a:lnTo>
                <a:lnTo>
                  <a:pt x="2001658" y="2394283"/>
                </a:lnTo>
                <a:lnTo>
                  <a:pt x="1965024" y="2421542"/>
                </a:lnTo>
                <a:lnTo>
                  <a:pt x="1928018" y="2448307"/>
                </a:lnTo>
                <a:lnTo>
                  <a:pt x="1890645" y="2474574"/>
                </a:lnTo>
                <a:lnTo>
                  <a:pt x="1852910" y="2500338"/>
                </a:lnTo>
                <a:lnTo>
                  <a:pt x="1814817" y="2525594"/>
                </a:lnTo>
                <a:lnTo>
                  <a:pt x="1776372" y="2550338"/>
                </a:lnTo>
                <a:lnTo>
                  <a:pt x="1737578" y="2574565"/>
                </a:lnTo>
                <a:lnTo>
                  <a:pt x="1698440" y="2598270"/>
                </a:lnTo>
                <a:lnTo>
                  <a:pt x="1658963" y="2621448"/>
                </a:lnTo>
                <a:lnTo>
                  <a:pt x="1619152" y="2644095"/>
                </a:lnTo>
                <a:lnTo>
                  <a:pt x="1579012" y="2666205"/>
                </a:lnTo>
                <a:lnTo>
                  <a:pt x="1538546" y="2687775"/>
                </a:lnTo>
                <a:lnTo>
                  <a:pt x="1497760" y="2708799"/>
                </a:lnTo>
                <a:lnTo>
                  <a:pt x="1456658" y="2729272"/>
                </a:lnTo>
                <a:lnTo>
                  <a:pt x="1415245" y="2749191"/>
                </a:lnTo>
                <a:lnTo>
                  <a:pt x="1373526" y="2768549"/>
                </a:lnTo>
                <a:lnTo>
                  <a:pt x="1331505" y="2787343"/>
                </a:lnTo>
                <a:lnTo>
                  <a:pt x="1289187" y="2805567"/>
                </a:lnTo>
                <a:lnTo>
                  <a:pt x="1246576" y="2823217"/>
                </a:lnTo>
                <a:lnTo>
                  <a:pt x="1203678" y="2840288"/>
                </a:lnTo>
                <a:lnTo>
                  <a:pt x="1160497" y="2856776"/>
                </a:lnTo>
                <a:lnTo>
                  <a:pt x="1117037" y="2872675"/>
                </a:lnTo>
                <a:lnTo>
                  <a:pt x="1073304" y="2887981"/>
                </a:lnTo>
                <a:lnTo>
                  <a:pt x="1029301" y="2902689"/>
                </a:lnTo>
                <a:lnTo>
                  <a:pt x="985034" y="2916795"/>
                </a:lnTo>
                <a:lnTo>
                  <a:pt x="940507" y="2930293"/>
                </a:lnTo>
                <a:lnTo>
                  <a:pt x="895725" y="2943179"/>
                </a:lnTo>
                <a:lnTo>
                  <a:pt x="850692" y="2955448"/>
                </a:lnTo>
                <a:lnTo>
                  <a:pt x="805413" y="2967095"/>
                </a:lnTo>
                <a:lnTo>
                  <a:pt x="759894" y="2978116"/>
                </a:lnTo>
                <a:lnTo>
                  <a:pt x="714138" y="2988506"/>
                </a:lnTo>
                <a:lnTo>
                  <a:pt x="668150" y="2998260"/>
                </a:lnTo>
                <a:lnTo>
                  <a:pt x="621934" y="3007373"/>
                </a:lnTo>
                <a:lnTo>
                  <a:pt x="575496" y="3015841"/>
                </a:lnTo>
                <a:lnTo>
                  <a:pt x="528841" y="3023659"/>
                </a:lnTo>
                <a:lnTo>
                  <a:pt x="481972" y="3030822"/>
                </a:lnTo>
                <a:lnTo>
                  <a:pt x="434894" y="3037325"/>
                </a:lnTo>
                <a:lnTo>
                  <a:pt x="387613" y="3043164"/>
                </a:lnTo>
                <a:lnTo>
                  <a:pt x="340132" y="3048333"/>
                </a:lnTo>
                <a:lnTo>
                  <a:pt x="292457" y="3052829"/>
                </a:lnTo>
                <a:lnTo>
                  <a:pt x="244591" y="3056646"/>
                </a:lnTo>
                <a:lnTo>
                  <a:pt x="196541" y="3059780"/>
                </a:lnTo>
                <a:lnTo>
                  <a:pt x="148310" y="3062226"/>
                </a:lnTo>
                <a:lnTo>
                  <a:pt x="99903" y="3063979"/>
                </a:lnTo>
                <a:lnTo>
                  <a:pt x="51324" y="3065034"/>
                </a:lnTo>
                <a:lnTo>
                  <a:pt x="2579" y="3065386"/>
                </a:lnTo>
                <a:lnTo>
                  <a:pt x="3347297" y="3065386"/>
                </a:lnTo>
                <a:lnTo>
                  <a:pt x="3347297" y="0"/>
                </a:lnTo>
                <a:close/>
              </a:path>
            </a:pathLst>
          </a:custGeom>
          <a:solidFill>
            <a:srgbClr val="18818C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74" name="Google Shape;174;p18"/>
          <p:cNvSpPr txBox="1"/>
          <p:nvPr>
            <p:ph type="title"/>
          </p:nvPr>
        </p:nvSpPr>
        <p:spPr>
          <a:xfrm>
            <a:off x="737997" y="674750"/>
            <a:ext cx="6365558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rgbClr val="18818C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75" name="Google Shape;175;p18"/>
          <p:cNvSpPr txBox="1"/>
          <p:nvPr>
            <p:ph idx="1" type="body"/>
          </p:nvPr>
        </p:nvSpPr>
        <p:spPr>
          <a:xfrm>
            <a:off x="744854" y="1347597"/>
            <a:ext cx="4007644" cy="11163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0928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18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77" name="Google Shape;177;p18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78" name="Google Shape;178;p18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21.png"/><Relationship Id="rId5" Type="http://schemas.openxmlformats.org/officeDocument/2006/relationships/image" Target="../media/image12.jpg"/><Relationship Id="rId6" Type="http://schemas.openxmlformats.org/officeDocument/2006/relationships/image" Target="../media/image18.png"/><Relationship Id="rId7" Type="http://schemas.openxmlformats.org/officeDocument/2006/relationships/image" Target="../media/image27.png"/><Relationship Id="rId8" Type="http://schemas.openxmlformats.org/officeDocument/2006/relationships/image" Target="../media/image28.jpg"/></Relationships>
</file>

<file path=ppt/slides/_rels/slide13.xml.rels><?xml version="1.0" encoding="UTF-8" standalone="yes"?><Relationships xmlns="http://schemas.openxmlformats.org/package/2006/relationships"><Relationship Id="rId10" Type="http://schemas.openxmlformats.org/officeDocument/2006/relationships/image" Target="../media/image26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g"/><Relationship Id="rId4" Type="http://schemas.openxmlformats.org/officeDocument/2006/relationships/image" Target="../media/image22.png"/><Relationship Id="rId9" Type="http://schemas.openxmlformats.org/officeDocument/2006/relationships/image" Target="../media/image31.png"/><Relationship Id="rId5" Type="http://schemas.openxmlformats.org/officeDocument/2006/relationships/image" Target="../media/image19.png"/><Relationship Id="rId6" Type="http://schemas.openxmlformats.org/officeDocument/2006/relationships/image" Target="../media/image34.png"/><Relationship Id="rId7" Type="http://schemas.openxmlformats.org/officeDocument/2006/relationships/image" Target="../media/image23.png"/><Relationship Id="rId8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jpg"/><Relationship Id="rId4" Type="http://schemas.openxmlformats.org/officeDocument/2006/relationships/image" Target="../media/image32.jpg"/><Relationship Id="rId5" Type="http://schemas.openxmlformats.org/officeDocument/2006/relationships/image" Target="../media/image3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7.jpg"/><Relationship Id="rId6" Type="http://schemas.openxmlformats.org/officeDocument/2006/relationships/image" Target="../media/image1.png"/><Relationship Id="rId7" Type="http://schemas.openxmlformats.org/officeDocument/2006/relationships/image" Target="../media/image6.png"/><Relationship Id="rId8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24"/>
          <p:cNvGrpSpPr/>
          <p:nvPr/>
        </p:nvGrpSpPr>
        <p:grpSpPr>
          <a:xfrm>
            <a:off x="14" y="0"/>
            <a:ext cx="9144036" cy="5143500"/>
            <a:chOff x="19" y="0"/>
            <a:chExt cx="12192048" cy="6858000"/>
          </a:xfrm>
        </p:grpSpPr>
        <p:pic>
          <p:nvPicPr>
            <p:cNvPr id="212" name="Google Shape;212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" y="10"/>
              <a:ext cx="7113747" cy="68579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Google Shape;213;p24"/>
            <p:cNvSpPr/>
            <p:nvPr/>
          </p:nvSpPr>
          <p:spPr>
            <a:xfrm>
              <a:off x="3789747" y="0"/>
              <a:ext cx="8402320" cy="6858000"/>
            </a:xfrm>
            <a:custGeom>
              <a:rect b="b" l="l" r="r" t="t"/>
              <a:pathLst>
                <a:path extrusionOk="0" h="6858000" w="8402320">
                  <a:moveTo>
                    <a:pt x="8402250" y="0"/>
                  </a:moveTo>
                  <a:lnTo>
                    <a:pt x="1497939" y="0"/>
                  </a:lnTo>
                  <a:lnTo>
                    <a:pt x="0" y="1296"/>
                  </a:lnTo>
                  <a:lnTo>
                    <a:pt x="21911" y="1851"/>
                  </a:lnTo>
                  <a:lnTo>
                    <a:pt x="69951" y="4624"/>
                  </a:lnTo>
                  <a:lnTo>
                    <a:pt x="117812" y="8053"/>
                  </a:lnTo>
                  <a:lnTo>
                    <a:pt x="165489" y="12136"/>
                  </a:lnTo>
                  <a:lnTo>
                    <a:pt x="212979" y="16867"/>
                  </a:lnTo>
                  <a:lnTo>
                    <a:pt x="260277" y="22242"/>
                  </a:lnTo>
                  <a:lnTo>
                    <a:pt x="307378" y="28257"/>
                  </a:lnTo>
                  <a:lnTo>
                    <a:pt x="354277" y="34907"/>
                  </a:lnTo>
                  <a:lnTo>
                    <a:pt x="400972" y="42188"/>
                  </a:lnTo>
                  <a:lnTo>
                    <a:pt x="447456" y="50095"/>
                  </a:lnTo>
                  <a:lnTo>
                    <a:pt x="493725" y="58623"/>
                  </a:lnTo>
                  <a:lnTo>
                    <a:pt x="539776" y="67769"/>
                  </a:lnTo>
                  <a:lnTo>
                    <a:pt x="585603" y="77528"/>
                  </a:lnTo>
                  <a:lnTo>
                    <a:pt x="631203" y="87895"/>
                  </a:lnTo>
                  <a:lnTo>
                    <a:pt x="676570" y="98866"/>
                  </a:lnTo>
                  <a:lnTo>
                    <a:pt x="721700" y="110437"/>
                  </a:lnTo>
                  <a:lnTo>
                    <a:pt x="766590" y="122602"/>
                  </a:lnTo>
                  <a:lnTo>
                    <a:pt x="811233" y="135359"/>
                  </a:lnTo>
                  <a:lnTo>
                    <a:pt x="855627" y="148701"/>
                  </a:lnTo>
                  <a:lnTo>
                    <a:pt x="899766" y="162625"/>
                  </a:lnTo>
                  <a:lnTo>
                    <a:pt x="943645" y="177126"/>
                  </a:lnTo>
                  <a:lnTo>
                    <a:pt x="987262" y="192200"/>
                  </a:lnTo>
                  <a:lnTo>
                    <a:pt x="1030610" y="207842"/>
                  </a:lnTo>
                  <a:lnTo>
                    <a:pt x="1073687" y="224048"/>
                  </a:lnTo>
                  <a:lnTo>
                    <a:pt x="1116486" y="240813"/>
                  </a:lnTo>
                  <a:lnTo>
                    <a:pt x="1159004" y="258134"/>
                  </a:lnTo>
                  <a:lnTo>
                    <a:pt x="1201237" y="276004"/>
                  </a:lnTo>
                  <a:lnTo>
                    <a:pt x="1243179" y="294421"/>
                  </a:lnTo>
                  <a:lnTo>
                    <a:pt x="1284826" y="313380"/>
                  </a:lnTo>
                  <a:lnTo>
                    <a:pt x="1326175" y="332875"/>
                  </a:lnTo>
                  <a:lnTo>
                    <a:pt x="1367220" y="352903"/>
                  </a:lnTo>
                  <a:lnTo>
                    <a:pt x="1407957" y="373460"/>
                  </a:lnTo>
                  <a:lnTo>
                    <a:pt x="1448382" y="394540"/>
                  </a:lnTo>
                  <a:lnTo>
                    <a:pt x="1488490" y="416139"/>
                  </a:lnTo>
                  <a:lnTo>
                    <a:pt x="1528276" y="438253"/>
                  </a:lnTo>
                  <a:lnTo>
                    <a:pt x="1567737" y="460878"/>
                  </a:lnTo>
                  <a:lnTo>
                    <a:pt x="1606868" y="484008"/>
                  </a:lnTo>
                  <a:lnTo>
                    <a:pt x="1645663" y="507640"/>
                  </a:lnTo>
                  <a:lnTo>
                    <a:pt x="1684120" y="531769"/>
                  </a:lnTo>
                  <a:lnTo>
                    <a:pt x="1722233" y="556390"/>
                  </a:lnTo>
                  <a:lnTo>
                    <a:pt x="1759999" y="581500"/>
                  </a:lnTo>
                  <a:lnTo>
                    <a:pt x="1797411" y="607093"/>
                  </a:lnTo>
                  <a:lnTo>
                    <a:pt x="1834467" y="633165"/>
                  </a:lnTo>
                  <a:lnTo>
                    <a:pt x="1871161" y="659712"/>
                  </a:lnTo>
                  <a:lnTo>
                    <a:pt x="1907490" y="686730"/>
                  </a:lnTo>
                  <a:lnTo>
                    <a:pt x="1943448" y="714213"/>
                  </a:lnTo>
                  <a:lnTo>
                    <a:pt x="1979032" y="742157"/>
                  </a:lnTo>
                  <a:lnTo>
                    <a:pt x="2014236" y="770559"/>
                  </a:lnTo>
                  <a:lnTo>
                    <a:pt x="2049057" y="799413"/>
                  </a:lnTo>
                  <a:lnTo>
                    <a:pt x="2083490" y="828715"/>
                  </a:lnTo>
                  <a:lnTo>
                    <a:pt x="2117530" y="858460"/>
                  </a:lnTo>
                  <a:lnTo>
                    <a:pt x="2151173" y="888645"/>
                  </a:lnTo>
                  <a:lnTo>
                    <a:pt x="2184415" y="919264"/>
                  </a:lnTo>
                  <a:lnTo>
                    <a:pt x="2217251" y="950313"/>
                  </a:lnTo>
                  <a:lnTo>
                    <a:pt x="2249676" y="981788"/>
                  </a:lnTo>
                  <a:lnTo>
                    <a:pt x="2281687" y="1013684"/>
                  </a:lnTo>
                  <a:lnTo>
                    <a:pt x="2313279" y="1045997"/>
                  </a:lnTo>
                  <a:lnTo>
                    <a:pt x="2344447" y="1078723"/>
                  </a:lnTo>
                  <a:lnTo>
                    <a:pt x="2375186" y="1111856"/>
                  </a:lnTo>
                  <a:lnTo>
                    <a:pt x="2405493" y="1145393"/>
                  </a:lnTo>
                  <a:lnTo>
                    <a:pt x="2435363" y="1179328"/>
                  </a:lnTo>
                  <a:lnTo>
                    <a:pt x="2464792" y="1213659"/>
                  </a:lnTo>
                  <a:lnTo>
                    <a:pt x="2493775" y="1248379"/>
                  </a:lnTo>
                  <a:lnTo>
                    <a:pt x="2522307" y="1283485"/>
                  </a:lnTo>
                  <a:lnTo>
                    <a:pt x="2550384" y="1318972"/>
                  </a:lnTo>
                  <a:lnTo>
                    <a:pt x="2578003" y="1354836"/>
                  </a:lnTo>
                  <a:lnTo>
                    <a:pt x="2605157" y="1391072"/>
                  </a:lnTo>
                  <a:lnTo>
                    <a:pt x="2631843" y="1427675"/>
                  </a:lnTo>
                  <a:lnTo>
                    <a:pt x="2658057" y="1464643"/>
                  </a:lnTo>
                  <a:lnTo>
                    <a:pt x="2683793" y="1501969"/>
                  </a:lnTo>
                  <a:lnTo>
                    <a:pt x="2709048" y="1539649"/>
                  </a:lnTo>
                  <a:lnTo>
                    <a:pt x="2733817" y="1577679"/>
                  </a:lnTo>
                  <a:lnTo>
                    <a:pt x="2758096" y="1616055"/>
                  </a:lnTo>
                  <a:lnTo>
                    <a:pt x="2781879" y="1654772"/>
                  </a:lnTo>
                  <a:lnTo>
                    <a:pt x="2805163" y="1693826"/>
                  </a:lnTo>
                  <a:lnTo>
                    <a:pt x="2827944" y="1733212"/>
                  </a:lnTo>
                  <a:lnTo>
                    <a:pt x="2850216" y="1772925"/>
                  </a:lnTo>
                  <a:lnTo>
                    <a:pt x="2871975" y="1812962"/>
                  </a:lnTo>
                  <a:lnTo>
                    <a:pt x="2893218" y="1853317"/>
                  </a:lnTo>
                  <a:lnTo>
                    <a:pt x="2913938" y="1893987"/>
                  </a:lnTo>
                  <a:lnTo>
                    <a:pt x="2934133" y="1934967"/>
                  </a:lnTo>
                  <a:lnTo>
                    <a:pt x="2953797" y="1976252"/>
                  </a:lnTo>
                  <a:lnTo>
                    <a:pt x="2972926" y="2017838"/>
                  </a:lnTo>
                  <a:lnTo>
                    <a:pt x="2991516" y="2059720"/>
                  </a:lnTo>
                  <a:lnTo>
                    <a:pt x="3009562" y="2101895"/>
                  </a:lnTo>
                  <a:lnTo>
                    <a:pt x="3027060" y="2144357"/>
                  </a:lnTo>
                  <a:lnTo>
                    <a:pt x="3044005" y="2187102"/>
                  </a:lnTo>
                  <a:lnTo>
                    <a:pt x="3060392" y="2230126"/>
                  </a:lnTo>
                  <a:lnTo>
                    <a:pt x="3076218" y="2273424"/>
                  </a:lnTo>
                  <a:lnTo>
                    <a:pt x="3091478" y="2316992"/>
                  </a:lnTo>
                  <a:lnTo>
                    <a:pt x="3106168" y="2360825"/>
                  </a:lnTo>
                  <a:lnTo>
                    <a:pt x="3120282" y="2404920"/>
                  </a:lnTo>
                  <a:lnTo>
                    <a:pt x="3133817" y="2449270"/>
                  </a:lnTo>
                  <a:lnTo>
                    <a:pt x="3146768" y="2493873"/>
                  </a:lnTo>
                  <a:lnTo>
                    <a:pt x="3159130" y="2538722"/>
                  </a:lnTo>
                  <a:lnTo>
                    <a:pt x="3170900" y="2583815"/>
                  </a:lnTo>
                  <a:lnTo>
                    <a:pt x="3182073" y="2629147"/>
                  </a:lnTo>
                  <a:lnTo>
                    <a:pt x="3192643" y="2674713"/>
                  </a:lnTo>
                  <a:lnTo>
                    <a:pt x="3202608" y="2720508"/>
                  </a:lnTo>
                  <a:lnTo>
                    <a:pt x="3211962" y="2766529"/>
                  </a:lnTo>
                  <a:lnTo>
                    <a:pt x="3220701" y="2812770"/>
                  </a:lnTo>
                  <a:lnTo>
                    <a:pt x="3228820" y="2859228"/>
                  </a:lnTo>
                  <a:lnTo>
                    <a:pt x="3236316" y="2905897"/>
                  </a:lnTo>
                  <a:lnTo>
                    <a:pt x="3243183" y="2952774"/>
                  </a:lnTo>
                  <a:lnTo>
                    <a:pt x="3249417" y="2999854"/>
                  </a:lnTo>
                  <a:lnTo>
                    <a:pt x="3255013" y="3047132"/>
                  </a:lnTo>
                  <a:lnTo>
                    <a:pt x="3259968" y="3094604"/>
                  </a:lnTo>
                  <a:lnTo>
                    <a:pt x="3264277" y="3142266"/>
                  </a:lnTo>
                  <a:lnTo>
                    <a:pt x="3267935" y="3190113"/>
                  </a:lnTo>
                  <a:lnTo>
                    <a:pt x="3270938" y="3238141"/>
                  </a:lnTo>
                  <a:lnTo>
                    <a:pt x="3273282" y="3286345"/>
                  </a:lnTo>
                  <a:lnTo>
                    <a:pt x="3274961" y="3334720"/>
                  </a:lnTo>
                  <a:lnTo>
                    <a:pt x="3275972" y="3383263"/>
                  </a:lnTo>
                  <a:lnTo>
                    <a:pt x="3276310" y="3431969"/>
                  </a:lnTo>
                  <a:lnTo>
                    <a:pt x="3275974" y="3480527"/>
                  </a:lnTo>
                  <a:lnTo>
                    <a:pt x="3274969" y="3528923"/>
                  </a:lnTo>
                  <a:lnTo>
                    <a:pt x="3273300" y="3577153"/>
                  </a:lnTo>
                  <a:lnTo>
                    <a:pt x="3270971" y="3625213"/>
                  </a:lnTo>
                  <a:lnTo>
                    <a:pt x="3267986" y="3673097"/>
                  </a:lnTo>
                  <a:lnTo>
                    <a:pt x="3264350" y="3720802"/>
                  </a:lnTo>
                  <a:lnTo>
                    <a:pt x="3260067" y="3768323"/>
                  </a:lnTo>
                  <a:lnTo>
                    <a:pt x="3255141" y="3815656"/>
                  </a:lnTo>
                  <a:lnTo>
                    <a:pt x="3249578" y="3862796"/>
                  </a:lnTo>
                  <a:lnTo>
                    <a:pt x="3243381" y="3909738"/>
                  </a:lnTo>
                  <a:lnTo>
                    <a:pt x="3236555" y="3956480"/>
                  </a:lnTo>
                  <a:lnTo>
                    <a:pt x="3229104" y="4003015"/>
                  </a:lnTo>
                  <a:lnTo>
                    <a:pt x="3221033" y="4049340"/>
                  </a:lnTo>
                  <a:lnTo>
                    <a:pt x="3212345" y="4095450"/>
                  </a:lnTo>
                  <a:lnTo>
                    <a:pt x="3203047" y="4141340"/>
                  </a:lnTo>
                  <a:lnTo>
                    <a:pt x="3193141" y="4187007"/>
                  </a:lnTo>
                  <a:lnTo>
                    <a:pt x="3182632" y="4232446"/>
                  </a:lnTo>
                  <a:lnTo>
                    <a:pt x="3171525" y="4277653"/>
                  </a:lnTo>
                  <a:lnTo>
                    <a:pt x="3159825" y="4322623"/>
                  </a:lnTo>
                  <a:lnTo>
                    <a:pt x="3147534" y="4367351"/>
                  </a:lnTo>
                  <a:lnTo>
                    <a:pt x="3134659" y="4411834"/>
                  </a:lnTo>
                  <a:lnTo>
                    <a:pt x="3121203" y="4456066"/>
                  </a:lnTo>
                  <a:lnTo>
                    <a:pt x="3107171" y="4500044"/>
                  </a:lnTo>
                  <a:lnTo>
                    <a:pt x="3092567" y="4543763"/>
                  </a:lnTo>
                  <a:lnTo>
                    <a:pt x="3077395" y="4587219"/>
                  </a:lnTo>
                  <a:lnTo>
                    <a:pt x="3061661" y="4630407"/>
                  </a:lnTo>
                  <a:lnTo>
                    <a:pt x="3045368" y="4673322"/>
                  </a:lnTo>
                  <a:lnTo>
                    <a:pt x="3028520" y="4715961"/>
                  </a:lnTo>
                  <a:lnTo>
                    <a:pt x="3011123" y="4758319"/>
                  </a:lnTo>
                  <a:lnTo>
                    <a:pt x="2993181" y="4800391"/>
                  </a:lnTo>
                  <a:lnTo>
                    <a:pt x="2974697" y="4842174"/>
                  </a:lnTo>
                  <a:lnTo>
                    <a:pt x="2955677" y="4883662"/>
                  </a:lnTo>
                  <a:lnTo>
                    <a:pt x="2936125" y="4924852"/>
                  </a:lnTo>
                  <a:lnTo>
                    <a:pt x="2916045" y="4965738"/>
                  </a:lnTo>
                  <a:lnTo>
                    <a:pt x="2895442" y="5006317"/>
                  </a:lnTo>
                  <a:lnTo>
                    <a:pt x="2874320" y="5046584"/>
                  </a:lnTo>
                  <a:lnTo>
                    <a:pt x="2852683" y="5086535"/>
                  </a:lnTo>
                  <a:lnTo>
                    <a:pt x="2830537" y="5126165"/>
                  </a:lnTo>
                  <a:lnTo>
                    <a:pt x="2807884" y="5165469"/>
                  </a:lnTo>
                  <a:lnTo>
                    <a:pt x="2784730" y="5204444"/>
                  </a:lnTo>
                  <a:lnTo>
                    <a:pt x="2761080" y="5243085"/>
                  </a:lnTo>
                  <a:lnTo>
                    <a:pt x="2736937" y="5281388"/>
                  </a:lnTo>
                  <a:lnTo>
                    <a:pt x="2712306" y="5319348"/>
                  </a:lnTo>
                  <a:lnTo>
                    <a:pt x="2687191" y="5356960"/>
                  </a:lnTo>
                  <a:lnTo>
                    <a:pt x="2661597" y="5394221"/>
                  </a:lnTo>
                  <a:lnTo>
                    <a:pt x="2635529" y="5431126"/>
                  </a:lnTo>
                  <a:lnTo>
                    <a:pt x="2608990" y="5467670"/>
                  </a:lnTo>
                  <a:lnTo>
                    <a:pt x="2581985" y="5503849"/>
                  </a:lnTo>
                  <a:lnTo>
                    <a:pt x="2554518" y="5539659"/>
                  </a:lnTo>
                  <a:lnTo>
                    <a:pt x="2526594" y="5575095"/>
                  </a:lnTo>
                  <a:lnTo>
                    <a:pt x="2498217" y="5610153"/>
                  </a:lnTo>
                  <a:lnTo>
                    <a:pt x="2469393" y="5644828"/>
                  </a:lnTo>
                  <a:lnTo>
                    <a:pt x="2440124" y="5679116"/>
                  </a:lnTo>
                  <a:lnTo>
                    <a:pt x="2410415" y="5713013"/>
                  </a:lnTo>
                  <a:lnTo>
                    <a:pt x="2380272" y="5746514"/>
                  </a:lnTo>
                  <a:lnTo>
                    <a:pt x="2349698" y="5779615"/>
                  </a:lnTo>
                  <a:lnTo>
                    <a:pt x="2318697" y="5812311"/>
                  </a:lnTo>
                  <a:lnTo>
                    <a:pt x="2287275" y="5844598"/>
                  </a:lnTo>
                  <a:lnTo>
                    <a:pt x="2255435" y="5876472"/>
                  </a:lnTo>
                  <a:lnTo>
                    <a:pt x="2223182" y="5907928"/>
                  </a:lnTo>
                  <a:lnTo>
                    <a:pt x="2190520" y="5938961"/>
                  </a:lnTo>
                  <a:lnTo>
                    <a:pt x="2157455" y="5969567"/>
                  </a:lnTo>
                  <a:lnTo>
                    <a:pt x="2123989" y="5999743"/>
                  </a:lnTo>
                  <a:lnTo>
                    <a:pt x="2090128" y="6029483"/>
                  </a:lnTo>
                  <a:lnTo>
                    <a:pt x="2055876" y="6058783"/>
                  </a:lnTo>
                  <a:lnTo>
                    <a:pt x="2021237" y="6087638"/>
                  </a:lnTo>
                  <a:lnTo>
                    <a:pt x="1986216" y="6116045"/>
                  </a:lnTo>
                  <a:lnTo>
                    <a:pt x="1950818" y="6143998"/>
                  </a:lnTo>
                  <a:lnTo>
                    <a:pt x="1915046" y="6171494"/>
                  </a:lnTo>
                  <a:lnTo>
                    <a:pt x="1878905" y="6198527"/>
                  </a:lnTo>
                  <a:lnTo>
                    <a:pt x="1842399" y="6225095"/>
                  </a:lnTo>
                  <a:lnTo>
                    <a:pt x="1805534" y="6251191"/>
                  </a:lnTo>
                  <a:lnTo>
                    <a:pt x="1768312" y="6276812"/>
                  </a:lnTo>
                  <a:lnTo>
                    <a:pt x="1730740" y="6301953"/>
                  </a:lnTo>
                  <a:lnTo>
                    <a:pt x="1692820" y="6326610"/>
                  </a:lnTo>
                  <a:lnTo>
                    <a:pt x="1654558" y="6350779"/>
                  </a:lnTo>
                  <a:lnTo>
                    <a:pt x="1615958" y="6374454"/>
                  </a:lnTo>
                  <a:lnTo>
                    <a:pt x="1577024" y="6397632"/>
                  </a:lnTo>
                  <a:lnTo>
                    <a:pt x="1537761" y="6420309"/>
                  </a:lnTo>
                  <a:lnTo>
                    <a:pt x="1498173" y="6442479"/>
                  </a:lnTo>
                  <a:lnTo>
                    <a:pt x="1458265" y="6464139"/>
                  </a:lnTo>
                  <a:lnTo>
                    <a:pt x="1418040" y="6485283"/>
                  </a:lnTo>
                  <a:lnTo>
                    <a:pt x="1377504" y="6505908"/>
                  </a:lnTo>
                  <a:lnTo>
                    <a:pt x="1336661" y="6526009"/>
                  </a:lnTo>
                  <a:lnTo>
                    <a:pt x="1295515" y="6545582"/>
                  </a:lnTo>
                  <a:lnTo>
                    <a:pt x="1254070" y="6564622"/>
                  </a:lnTo>
                  <a:lnTo>
                    <a:pt x="1212332" y="6583125"/>
                  </a:lnTo>
                  <a:lnTo>
                    <a:pt x="1170304" y="6601087"/>
                  </a:lnTo>
                  <a:lnTo>
                    <a:pt x="1127991" y="6618502"/>
                  </a:lnTo>
                  <a:lnTo>
                    <a:pt x="1085397" y="6635367"/>
                  </a:lnTo>
                  <a:lnTo>
                    <a:pt x="1042527" y="6651678"/>
                  </a:lnTo>
                  <a:lnTo>
                    <a:pt x="999385" y="6667429"/>
                  </a:lnTo>
                  <a:lnTo>
                    <a:pt x="955975" y="6682617"/>
                  </a:lnTo>
                  <a:lnTo>
                    <a:pt x="912302" y="6697236"/>
                  </a:lnTo>
                  <a:lnTo>
                    <a:pt x="868371" y="6711283"/>
                  </a:lnTo>
                  <a:lnTo>
                    <a:pt x="824185" y="6724753"/>
                  </a:lnTo>
                  <a:lnTo>
                    <a:pt x="779749" y="6737642"/>
                  </a:lnTo>
                  <a:lnTo>
                    <a:pt x="735068" y="6749946"/>
                  </a:lnTo>
                  <a:lnTo>
                    <a:pt x="690146" y="6761659"/>
                  </a:lnTo>
                  <a:lnTo>
                    <a:pt x="644987" y="6772777"/>
                  </a:lnTo>
                  <a:lnTo>
                    <a:pt x="599596" y="6783297"/>
                  </a:lnTo>
                  <a:lnTo>
                    <a:pt x="553977" y="6793214"/>
                  </a:lnTo>
                  <a:lnTo>
                    <a:pt x="508135" y="6802522"/>
                  </a:lnTo>
                  <a:lnTo>
                    <a:pt x="462074" y="6811219"/>
                  </a:lnTo>
                  <a:lnTo>
                    <a:pt x="415798" y="6819298"/>
                  </a:lnTo>
                  <a:lnTo>
                    <a:pt x="369312" y="6826757"/>
                  </a:lnTo>
                  <a:lnTo>
                    <a:pt x="322620" y="6833590"/>
                  </a:lnTo>
                  <a:lnTo>
                    <a:pt x="275727" y="6839794"/>
                  </a:lnTo>
                  <a:lnTo>
                    <a:pt x="228637" y="6845363"/>
                  </a:lnTo>
                  <a:lnTo>
                    <a:pt x="181354" y="6850294"/>
                  </a:lnTo>
                  <a:lnTo>
                    <a:pt x="133884" y="6854581"/>
                  </a:lnTo>
                  <a:lnTo>
                    <a:pt x="89134" y="6858000"/>
                  </a:lnTo>
                  <a:lnTo>
                    <a:pt x="8402250" y="6858000"/>
                  </a:lnTo>
                  <a:lnTo>
                    <a:pt x="8402250" y="0"/>
                  </a:lnTo>
                  <a:close/>
                </a:path>
              </a:pathLst>
            </a:custGeom>
            <a:solidFill>
              <a:srgbClr val="18818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sp>
        <p:nvSpPr>
          <p:cNvPr id="214" name="Google Shape;214;p24"/>
          <p:cNvSpPr txBox="1"/>
          <p:nvPr>
            <p:ph type="title"/>
          </p:nvPr>
        </p:nvSpPr>
        <p:spPr>
          <a:xfrm>
            <a:off x="5097908" y="1373505"/>
            <a:ext cx="3529965" cy="14638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FFFFFF"/>
                </a:solidFill>
              </a:rPr>
              <a:t>Movie</a:t>
            </a:r>
            <a:endParaRPr sz="3200"/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FFFFFF"/>
                </a:solidFill>
              </a:rPr>
              <a:t>Recommendation</a:t>
            </a:r>
            <a:br>
              <a:rPr lang="en-GB" sz="3200">
                <a:solidFill>
                  <a:srgbClr val="FFFFFF"/>
                </a:solidFill>
              </a:rPr>
            </a:br>
            <a:r>
              <a:rPr lang="en-GB" sz="3200">
                <a:solidFill>
                  <a:srgbClr val="FFFFFF"/>
                </a:solidFill>
              </a:rPr>
              <a:t>                     System</a:t>
            </a:r>
            <a:endParaRPr sz="3200"/>
          </a:p>
        </p:txBody>
      </p:sp>
      <p:sp>
        <p:nvSpPr>
          <p:cNvPr id="215" name="Google Shape;215;p24"/>
          <p:cNvSpPr/>
          <p:nvPr/>
        </p:nvSpPr>
        <p:spPr>
          <a:xfrm>
            <a:off x="1734981" y="3724675"/>
            <a:ext cx="7409021" cy="1425416"/>
          </a:xfrm>
          <a:custGeom>
            <a:rect b="b" l="l" r="r" t="t"/>
            <a:pathLst>
              <a:path extrusionOk="0" h="1900554" w="9878695">
                <a:moveTo>
                  <a:pt x="2388633" y="1"/>
                </a:moveTo>
                <a:lnTo>
                  <a:pt x="2338223" y="508"/>
                </a:lnTo>
                <a:lnTo>
                  <a:pt x="2288061" y="2024"/>
                </a:lnTo>
                <a:lnTo>
                  <a:pt x="2238156" y="4539"/>
                </a:lnTo>
                <a:lnTo>
                  <a:pt x="2188518" y="8043"/>
                </a:lnTo>
                <a:lnTo>
                  <a:pt x="2139157" y="12527"/>
                </a:lnTo>
                <a:lnTo>
                  <a:pt x="2090082" y="17980"/>
                </a:lnTo>
                <a:lnTo>
                  <a:pt x="2041302" y="24394"/>
                </a:lnTo>
                <a:lnTo>
                  <a:pt x="1992829" y="31757"/>
                </a:lnTo>
                <a:lnTo>
                  <a:pt x="1944671" y="40062"/>
                </a:lnTo>
                <a:lnTo>
                  <a:pt x="1896839" y="49297"/>
                </a:lnTo>
                <a:lnTo>
                  <a:pt x="1849341" y="59453"/>
                </a:lnTo>
                <a:lnTo>
                  <a:pt x="1802187" y="70522"/>
                </a:lnTo>
                <a:lnTo>
                  <a:pt x="1755388" y="82492"/>
                </a:lnTo>
                <a:lnTo>
                  <a:pt x="1708953" y="95354"/>
                </a:lnTo>
                <a:lnTo>
                  <a:pt x="1662891" y="109098"/>
                </a:lnTo>
                <a:lnTo>
                  <a:pt x="1617213" y="123716"/>
                </a:lnTo>
                <a:lnTo>
                  <a:pt x="1571927" y="139196"/>
                </a:lnTo>
                <a:lnTo>
                  <a:pt x="1527045" y="155530"/>
                </a:lnTo>
                <a:lnTo>
                  <a:pt x="1482575" y="172707"/>
                </a:lnTo>
                <a:lnTo>
                  <a:pt x="1438527" y="190718"/>
                </a:lnTo>
                <a:lnTo>
                  <a:pt x="1394910" y="209554"/>
                </a:lnTo>
                <a:lnTo>
                  <a:pt x="1351736" y="229204"/>
                </a:lnTo>
                <a:lnTo>
                  <a:pt x="1309012" y="249659"/>
                </a:lnTo>
                <a:lnTo>
                  <a:pt x="1266750" y="270910"/>
                </a:lnTo>
                <a:lnTo>
                  <a:pt x="1224958" y="292945"/>
                </a:lnTo>
                <a:lnTo>
                  <a:pt x="1183646" y="315757"/>
                </a:lnTo>
                <a:lnTo>
                  <a:pt x="1142825" y="339334"/>
                </a:lnTo>
                <a:lnTo>
                  <a:pt x="1102503" y="363668"/>
                </a:lnTo>
                <a:lnTo>
                  <a:pt x="1062690" y="388748"/>
                </a:lnTo>
                <a:lnTo>
                  <a:pt x="1023397" y="414566"/>
                </a:lnTo>
                <a:lnTo>
                  <a:pt x="984633" y="441110"/>
                </a:lnTo>
                <a:lnTo>
                  <a:pt x="946407" y="468373"/>
                </a:lnTo>
                <a:lnTo>
                  <a:pt x="908729" y="496343"/>
                </a:lnTo>
                <a:lnTo>
                  <a:pt x="871609" y="525011"/>
                </a:lnTo>
                <a:lnTo>
                  <a:pt x="835057" y="554368"/>
                </a:lnTo>
                <a:lnTo>
                  <a:pt x="799082" y="584403"/>
                </a:lnTo>
                <a:lnTo>
                  <a:pt x="763694" y="615108"/>
                </a:lnTo>
                <a:lnTo>
                  <a:pt x="728903" y="646471"/>
                </a:lnTo>
                <a:lnTo>
                  <a:pt x="694718" y="678485"/>
                </a:lnTo>
                <a:lnTo>
                  <a:pt x="661149" y="711138"/>
                </a:lnTo>
                <a:lnTo>
                  <a:pt x="628207" y="744422"/>
                </a:lnTo>
                <a:lnTo>
                  <a:pt x="595899" y="778326"/>
                </a:lnTo>
                <a:lnTo>
                  <a:pt x="564237" y="812842"/>
                </a:lnTo>
                <a:lnTo>
                  <a:pt x="533230" y="847958"/>
                </a:lnTo>
                <a:lnTo>
                  <a:pt x="502888" y="883666"/>
                </a:lnTo>
                <a:lnTo>
                  <a:pt x="473219" y="919955"/>
                </a:lnTo>
                <a:lnTo>
                  <a:pt x="444235" y="956817"/>
                </a:lnTo>
                <a:lnTo>
                  <a:pt x="415945" y="994241"/>
                </a:lnTo>
                <a:lnTo>
                  <a:pt x="388358" y="1032217"/>
                </a:lnTo>
                <a:lnTo>
                  <a:pt x="361484" y="1070737"/>
                </a:lnTo>
                <a:lnTo>
                  <a:pt x="335333" y="1109790"/>
                </a:lnTo>
                <a:lnTo>
                  <a:pt x="309914" y="1149366"/>
                </a:lnTo>
                <a:lnTo>
                  <a:pt x="285238" y="1189456"/>
                </a:lnTo>
                <a:lnTo>
                  <a:pt x="261313" y="1230050"/>
                </a:lnTo>
                <a:lnTo>
                  <a:pt x="238151" y="1271139"/>
                </a:lnTo>
                <a:lnTo>
                  <a:pt x="215759" y="1312713"/>
                </a:lnTo>
                <a:lnTo>
                  <a:pt x="194149" y="1354761"/>
                </a:lnTo>
                <a:lnTo>
                  <a:pt x="173329" y="1397275"/>
                </a:lnTo>
                <a:lnTo>
                  <a:pt x="153310" y="1440245"/>
                </a:lnTo>
                <a:lnTo>
                  <a:pt x="134100" y="1483661"/>
                </a:lnTo>
                <a:lnTo>
                  <a:pt x="115711" y="1527512"/>
                </a:lnTo>
                <a:lnTo>
                  <a:pt x="98151" y="1571791"/>
                </a:lnTo>
                <a:lnTo>
                  <a:pt x="81430" y="1616486"/>
                </a:lnTo>
                <a:lnTo>
                  <a:pt x="65559" y="1661589"/>
                </a:lnTo>
                <a:lnTo>
                  <a:pt x="50546" y="1707088"/>
                </a:lnTo>
                <a:lnTo>
                  <a:pt x="36401" y="1752976"/>
                </a:lnTo>
                <a:lnTo>
                  <a:pt x="0" y="1900233"/>
                </a:lnTo>
                <a:lnTo>
                  <a:pt x="9878690" y="1900233"/>
                </a:lnTo>
                <a:lnTo>
                  <a:pt x="9878690" y="2797"/>
                </a:lnTo>
                <a:lnTo>
                  <a:pt x="2499222" y="2797"/>
                </a:lnTo>
                <a:lnTo>
                  <a:pt x="2388633" y="1"/>
                </a:lnTo>
                <a:close/>
              </a:path>
              <a:path extrusionOk="0" h="1900554" w="9878695">
                <a:moveTo>
                  <a:pt x="9878690" y="0"/>
                </a:moveTo>
                <a:lnTo>
                  <a:pt x="3701597" y="0"/>
                </a:lnTo>
                <a:lnTo>
                  <a:pt x="3701597" y="2797"/>
                </a:lnTo>
                <a:lnTo>
                  <a:pt x="9878690" y="2797"/>
                </a:lnTo>
                <a:lnTo>
                  <a:pt x="9878690" y="0"/>
                </a:lnTo>
                <a:close/>
              </a:path>
            </a:pathLst>
          </a:custGeom>
          <a:solidFill>
            <a:srgbClr val="126169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16" name="Google Shape;216;p24"/>
          <p:cNvSpPr txBox="1"/>
          <p:nvPr/>
        </p:nvSpPr>
        <p:spPr>
          <a:xfrm>
            <a:off x="7258050" y="3724675"/>
            <a:ext cx="1369061" cy="1418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BY: </a:t>
            </a:r>
            <a:endParaRPr sz="11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1. Elsie Juma</a:t>
            </a:r>
            <a:endParaRPr sz="11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2. Iain Mosima</a:t>
            </a:r>
            <a:endParaRPr sz="11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3. Ibrahim Hafiz</a:t>
            </a:r>
            <a:endParaRPr sz="1100"/>
          </a:p>
          <a:p>
            <a:pPr indent="0" lvl="0" marL="127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4. Elsie Kiprop</a:t>
            </a:r>
            <a:endParaRPr sz="11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5. Davis Obatsa</a:t>
            </a:r>
            <a:endParaRPr sz="11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6. Peter Kigoth</a:t>
            </a:r>
            <a:endParaRPr sz="11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7. Oscar Karuga   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3"/>
          <p:cNvSpPr txBox="1"/>
          <p:nvPr>
            <p:ph type="title"/>
          </p:nvPr>
        </p:nvSpPr>
        <p:spPr>
          <a:xfrm>
            <a:off x="171450" y="114300"/>
            <a:ext cx="7143750" cy="552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Ten most popular movies</a:t>
            </a:r>
            <a:endParaRPr/>
          </a:p>
        </p:txBody>
      </p:sp>
      <p:sp>
        <p:nvSpPr>
          <p:cNvPr id="291" name="Google Shape;291;p33"/>
          <p:cNvSpPr txBox="1"/>
          <p:nvPr>
            <p:ph idx="1" type="body"/>
          </p:nvPr>
        </p:nvSpPr>
        <p:spPr>
          <a:xfrm>
            <a:off x="0" y="4343400"/>
            <a:ext cx="7772400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most popular movie from the above plot is Forrest Gump(1994) with 329 ratings .</a:t>
            </a:r>
            <a:endParaRPr/>
          </a:p>
        </p:txBody>
      </p:sp>
      <p:pic>
        <p:nvPicPr>
          <p:cNvPr id="292" name="Google Shape;29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1549" y="723900"/>
            <a:ext cx="6229352" cy="35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4"/>
          <p:cNvSpPr txBox="1"/>
          <p:nvPr>
            <p:ph type="title"/>
          </p:nvPr>
        </p:nvSpPr>
        <p:spPr>
          <a:xfrm>
            <a:off x="737997" y="674750"/>
            <a:ext cx="63657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Approach</a:t>
            </a:r>
            <a:endParaRPr/>
          </a:p>
        </p:txBody>
      </p:sp>
      <p:sp>
        <p:nvSpPr>
          <p:cNvPr id="298" name="Google Shape;298;p34"/>
          <p:cNvSpPr txBox="1"/>
          <p:nvPr/>
        </p:nvSpPr>
        <p:spPr>
          <a:xfrm>
            <a:off x="744854" y="1385105"/>
            <a:ext cx="7015162" cy="170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66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9283F"/>
                </a:solidFill>
                <a:latin typeface="Tahoma"/>
                <a:ea typeface="Tahoma"/>
                <a:cs typeface="Tahoma"/>
                <a:sym typeface="Tahoma"/>
              </a:rPr>
              <a:t>The four main approaches we used were</a:t>
            </a:r>
            <a:endParaRPr sz="1100"/>
          </a:p>
          <a:p>
            <a:pPr indent="-165100" lvl="0" marL="1778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F48E7C"/>
              </a:buClr>
              <a:buSzPts val="1400"/>
              <a:buFont typeface="Arial"/>
              <a:buChar char="•"/>
            </a:pPr>
            <a:r>
              <a:rPr lang="en-GB" sz="1400">
                <a:solidFill>
                  <a:srgbClr val="09283F"/>
                </a:solidFill>
                <a:latin typeface="Tahoma"/>
                <a:ea typeface="Tahoma"/>
                <a:cs typeface="Tahoma"/>
                <a:sym typeface="Tahoma"/>
              </a:rPr>
              <a:t>Naive approach – Recommendation for a new user</a:t>
            </a:r>
            <a:endParaRPr sz="1100"/>
          </a:p>
          <a:p>
            <a:pPr indent="-165100" lvl="0" marL="1778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F48E7C"/>
              </a:buClr>
              <a:buSzPts val="1400"/>
              <a:buFont typeface="Arial"/>
              <a:buChar char="•"/>
            </a:pPr>
            <a:r>
              <a:rPr lang="en-GB" sz="1400">
                <a:solidFill>
                  <a:srgbClr val="09283F"/>
                </a:solidFill>
                <a:latin typeface="Tahoma"/>
                <a:ea typeface="Tahoma"/>
                <a:cs typeface="Tahoma"/>
                <a:sym typeface="Tahoma"/>
              </a:rPr>
              <a:t>Content based – Recommendation based on movie characteristics</a:t>
            </a:r>
            <a:endParaRPr sz="1100"/>
          </a:p>
          <a:p>
            <a:pPr indent="-165100" lvl="0" marL="1778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F48E7C"/>
              </a:buClr>
              <a:buSzPts val="1400"/>
              <a:buFont typeface="Arial"/>
              <a:buChar char="•"/>
            </a:pPr>
            <a:r>
              <a:rPr lang="en-GB" sz="1400">
                <a:solidFill>
                  <a:srgbClr val="09283F"/>
                </a:solidFill>
                <a:latin typeface="Tahoma"/>
                <a:ea typeface="Tahoma"/>
                <a:cs typeface="Tahoma"/>
                <a:sym typeface="Tahoma"/>
              </a:rPr>
              <a:t>Collaborative based – Similar users will like similar movie 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-165100" lvl="0" marL="1778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F48E7C"/>
              </a:buClr>
              <a:buSzPts val="1400"/>
              <a:buFont typeface="Arial"/>
              <a:buChar char="•"/>
            </a:pPr>
            <a:r>
              <a:rPr lang="en-GB" sz="1400">
                <a:latin typeface="Tahoma"/>
                <a:ea typeface="Tahoma"/>
                <a:cs typeface="Tahoma"/>
                <a:sym typeface="Tahoma"/>
              </a:rPr>
              <a:t> Hybrid based – Combination of Naïve approach and collaborative approach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35"/>
          <p:cNvGrpSpPr/>
          <p:nvPr/>
        </p:nvGrpSpPr>
        <p:grpSpPr>
          <a:xfrm>
            <a:off x="1028700" y="1415500"/>
            <a:ext cx="3839638" cy="1067096"/>
            <a:chOff x="1371600" y="1887333"/>
            <a:chExt cx="5119517" cy="1422795"/>
          </a:xfrm>
        </p:grpSpPr>
        <p:pic>
          <p:nvPicPr>
            <p:cNvPr id="304" name="Google Shape;304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71600" y="1917192"/>
              <a:ext cx="1389888" cy="13929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419855" y="2097024"/>
              <a:ext cx="917448" cy="917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Google Shape;306;p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11564" y="1887333"/>
              <a:ext cx="1379553" cy="13795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7" name="Google Shape;307;p35"/>
          <p:cNvSpPr txBox="1"/>
          <p:nvPr/>
        </p:nvSpPr>
        <p:spPr>
          <a:xfrm>
            <a:off x="3804139" y="2846810"/>
            <a:ext cx="1218707" cy="2130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Tahoma"/>
                <a:ea typeface="Tahoma"/>
                <a:cs typeface="Tahoma"/>
                <a:sym typeface="Tahoma"/>
              </a:rPr>
              <a:t>Popular Movies</a:t>
            </a:r>
            <a:endParaRPr sz="13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08" name="Google Shape;308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91940" y="2500883"/>
            <a:ext cx="411479" cy="4091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9" name="Google Shape;309;p35"/>
          <p:cNvGrpSpPr/>
          <p:nvPr/>
        </p:nvGrpSpPr>
        <p:grpSpPr>
          <a:xfrm>
            <a:off x="1483613" y="2221991"/>
            <a:ext cx="3539232" cy="2712532"/>
            <a:chOff x="1978151" y="2962655"/>
            <a:chExt cx="4718976" cy="3616709"/>
          </a:xfrm>
        </p:grpSpPr>
        <p:pic>
          <p:nvPicPr>
            <p:cNvPr id="310" name="Google Shape;310;p3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410199" y="4130039"/>
              <a:ext cx="640079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3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885263" y="4767500"/>
              <a:ext cx="1811864" cy="18118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312;p3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978151" y="2962655"/>
              <a:ext cx="3276600" cy="32308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3" name="Google Shape;313;p35"/>
          <p:cNvSpPr txBox="1"/>
          <p:nvPr/>
        </p:nvSpPr>
        <p:spPr>
          <a:xfrm>
            <a:off x="1087968" y="3453765"/>
            <a:ext cx="113585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425">
            <a:spAutoFit/>
          </a:bodyPr>
          <a:lstStyle/>
          <a:p>
            <a:pPr indent="0" lvl="0" marL="12700" marR="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Recommended to user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4" name="Google Shape;314;p35"/>
          <p:cNvSpPr txBox="1"/>
          <p:nvPr/>
        </p:nvSpPr>
        <p:spPr>
          <a:xfrm>
            <a:off x="5380355" y="1930124"/>
            <a:ext cx="1709261" cy="220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Tahoma"/>
                <a:ea typeface="Tahoma"/>
                <a:cs typeface="Tahoma"/>
                <a:sym typeface="Tahoma"/>
              </a:rPr>
              <a:t>Movie watched by user</a:t>
            </a:r>
            <a:endParaRPr sz="13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5" name="Google Shape;315;p35"/>
          <p:cNvSpPr txBox="1"/>
          <p:nvPr>
            <p:ph type="title"/>
          </p:nvPr>
        </p:nvSpPr>
        <p:spPr>
          <a:xfrm>
            <a:off x="628650" y="342900"/>
            <a:ext cx="647490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Naive Approach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6"/>
          <p:cNvSpPr txBox="1"/>
          <p:nvPr>
            <p:ph type="title"/>
          </p:nvPr>
        </p:nvSpPr>
        <p:spPr>
          <a:xfrm>
            <a:off x="737997" y="674750"/>
            <a:ext cx="6365558" cy="471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Collaborative Filtering</a:t>
            </a:r>
            <a:endParaRPr/>
          </a:p>
        </p:txBody>
      </p:sp>
      <p:grpSp>
        <p:nvGrpSpPr>
          <p:cNvPr id="321" name="Google Shape;321;p36"/>
          <p:cNvGrpSpPr/>
          <p:nvPr/>
        </p:nvGrpSpPr>
        <p:grpSpPr>
          <a:xfrm>
            <a:off x="1485900" y="1506516"/>
            <a:ext cx="1981955" cy="2978615"/>
            <a:chOff x="1981200" y="2008688"/>
            <a:chExt cx="2642607" cy="3971487"/>
          </a:xfrm>
        </p:grpSpPr>
        <p:pic>
          <p:nvPicPr>
            <p:cNvPr id="322" name="Google Shape;322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639842" y="2008688"/>
              <a:ext cx="983965" cy="9839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81200" y="3429000"/>
              <a:ext cx="1389888" cy="13898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840736" y="2968752"/>
              <a:ext cx="1286256" cy="12832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Google Shape;325;p3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862072" y="4724400"/>
              <a:ext cx="1255776" cy="1255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6" name="Google Shape;326;p36"/>
          <p:cNvGrpSpPr/>
          <p:nvPr/>
        </p:nvGrpSpPr>
        <p:grpSpPr>
          <a:xfrm>
            <a:off x="4645811" y="1506516"/>
            <a:ext cx="2040738" cy="2990045"/>
            <a:chOff x="6194415" y="2008688"/>
            <a:chExt cx="2720984" cy="3986727"/>
          </a:xfrm>
        </p:grpSpPr>
        <p:pic>
          <p:nvPicPr>
            <p:cNvPr id="327" name="Google Shape;327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94415" y="2008688"/>
              <a:ext cx="983965" cy="9839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Google Shape;328;p3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525511" y="3429000"/>
              <a:ext cx="1389888" cy="13898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p3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586727" y="2968752"/>
              <a:ext cx="1292352" cy="12893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p3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598919" y="4715255"/>
              <a:ext cx="1280159" cy="12801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1" name="Google Shape;33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2296" y="3906328"/>
            <a:ext cx="737974" cy="73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10177" y="2850641"/>
            <a:ext cx="688086" cy="68808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6"/>
          <p:cNvSpPr txBox="1"/>
          <p:nvPr/>
        </p:nvSpPr>
        <p:spPr>
          <a:xfrm>
            <a:off x="3588139" y="2373608"/>
            <a:ext cx="1213961" cy="4219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Tahoma"/>
                <a:ea typeface="Tahoma"/>
                <a:cs typeface="Tahoma"/>
                <a:sym typeface="Tahoma"/>
              </a:rPr>
              <a:t>Movies both users have seen</a:t>
            </a:r>
            <a:endParaRPr sz="13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4" name="Google Shape;334;p36"/>
          <p:cNvSpPr txBox="1"/>
          <p:nvPr/>
        </p:nvSpPr>
        <p:spPr>
          <a:xfrm>
            <a:off x="3588139" y="3569186"/>
            <a:ext cx="959168" cy="220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Tahoma"/>
                <a:ea typeface="Tahoma"/>
                <a:cs typeface="Tahoma"/>
                <a:sym typeface="Tahoma"/>
              </a:rPr>
              <a:t>Similar users</a:t>
            </a:r>
            <a:endParaRPr sz="13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5" name="Google Shape;335;p36"/>
          <p:cNvSpPr txBox="1"/>
          <p:nvPr/>
        </p:nvSpPr>
        <p:spPr>
          <a:xfrm>
            <a:off x="2562922" y="4739618"/>
            <a:ext cx="2880359" cy="220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Recommended by user to another user</a:t>
            </a:r>
            <a:endParaRPr sz="13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7"/>
          <p:cNvSpPr txBox="1"/>
          <p:nvPr>
            <p:ph type="title"/>
          </p:nvPr>
        </p:nvSpPr>
        <p:spPr>
          <a:xfrm>
            <a:off x="737997" y="674750"/>
            <a:ext cx="14649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pic>
        <p:nvPicPr>
          <p:cNvPr id="341" name="Google Shape;34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5100" y="1202050"/>
            <a:ext cx="3947675" cy="25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700" y="1202050"/>
            <a:ext cx="4147649" cy="268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8"/>
          <p:cNvSpPr txBox="1"/>
          <p:nvPr>
            <p:ph type="title"/>
          </p:nvPr>
        </p:nvSpPr>
        <p:spPr>
          <a:xfrm>
            <a:off x="737997" y="674750"/>
            <a:ext cx="63657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pic>
        <p:nvPicPr>
          <p:cNvPr id="348" name="Google Shape;34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650" y="2637049"/>
            <a:ext cx="1402538" cy="2108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54113" y="2637049"/>
            <a:ext cx="1406442" cy="2108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3075" y="2637048"/>
            <a:ext cx="1405468" cy="21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8"/>
          <p:cNvSpPr txBox="1"/>
          <p:nvPr/>
        </p:nvSpPr>
        <p:spPr>
          <a:xfrm flipH="1">
            <a:off x="400025" y="1486225"/>
            <a:ext cx="5063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The recommender system works based on previous user patterns.</a:t>
            </a:r>
            <a:endParaRPr sz="1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9"/>
          <p:cNvSpPr txBox="1"/>
          <p:nvPr>
            <p:ph type="title"/>
          </p:nvPr>
        </p:nvSpPr>
        <p:spPr>
          <a:xfrm>
            <a:off x="285750" y="171450"/>
            <a:ext cx="6817805" cy="471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Recommendations</a:t>
            </a:r>
            <a:endParaRPr/>
          </a:p>
        </p:txBody>
      </p:sp>
      <p:sp>
        <p:nvSpPr>
          <p:cNvPr id="357" name="Google Shape;357;p39"/>
          <p:cNvSpPr txBox="1"/>
          <p:nvPr/>
        </p:nvSpPr>
        <p:spPr>
          <a:xfrm>
            <a:off x="285750" y="800100"/>
            <a:ext cx="53151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When a user is new , recommend movies based on their popularity.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For a current user, use their previous information on movie ratings and genres preferred to tailor recommendations.</a:t>
            </a:r>
            <a:endParaRPr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0"/>
          <p:cNvSpPr txBox="1"/>
          <p:nvPr>
            <p:ph type="title"/>
          </p:nvPr>
        </p:nvSpPr>
        <p:spPr>
          <a:xfrm>
            <a:off x="737997" y="674750"/>
            <a:ext cx="6365700" cy="1554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/>
              <a:t>                     </a:t>
            </a:r>
            <a:r>
              <a:rPr lang="en-GB" sz="3800"/>
              <a:t>    </a:t>
            </a:r>
            <a:r>
              <a:rPr lang="en-GB" sz="3800"/>
              <a:t>THANK YOU!</a:t>
            </a:r>
            <a:endParaRPr sz="3800"/>
          </a:p>
        </p:txBody>
      </p:sp>
      <p:sp>
        <p:nvSpPr>
          <p:cNvPr id="363" name="Google Shape;363;p40"/>
          <p:cNvSpPr txBox="1"/>
          <p:nvPr>
            <p:ph idx="1" type="body"/>
          </p:nvPr>
        </p:nvSpPr>
        <p:spPr>
          <a:xfrm>
            <a:off x="1764829" y="2615247"/>
            <a:ext cx="4007700" cy="38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             </a:t>
            </a:r>
            <a:r>
              <a:rPr lang="en-GB" sz="2500"/>
              <a:t>ANY </a:t>
            </a:r>
            <a:r>
              <a:rPr lang="en-GB" sz="2500"/>
              <a:t>QUESTIONS?</a:t>
            </a:r>
            <a:endParaRPr sz="2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/>
          <p:nvPr>
            <p:ph type="title"/>
          </p:nvPr>
        </p:nvSpPr>
        <p:spPr>
          <a:xfrm>
            <a:off x="737997" y="674750"/>
            <a:ext cx="63657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Objectives</a:t>
            </a:r>
            <a:endParaRPr/>
          </a:p>
        </p:txBody>
      </p:sp>
      <p:sp>
        <p:nvSpPr>
          <p:cNvPr id="222" name="Google Shape;222;p25"/>
          <p:cNvSpPr txBox="1"/>
          <p:nvPr/>
        </p:nvSpPr>
        <p:spPr>
          <a:xfrm>
            <a:off x="744845" y="1347600"/>
            <a:ext cx="3603900" cy="25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300">
            <a:spAutoFit/>
          </a:bodyPr>
          <a:lstStyle/>
          <a:p>
            <a:pPr indent="-17145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8E7C"/>
              </a:buClr>
              <a:buSzPts val="1500"/>
              <a:buFont typeface="Arial"/>
              <a:buChar char="•"/>
            </a:pPr>
            <a:r>
              <a:rPr lang="en-GB" sz="1500">
                <a:solidFill>
                  <a:srgbClr val="09283F"/>
                </a:solidFill>
                <a:latin typeface="Tahoma"/>
                <a:ea typeface="Tahoma"/>
                <a:cs typeface="Tahoma"/>
                <a:sym typeface="Tahoma"/>
              </a:rPr>
              <a:t>Business Understanding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-171450" lvl="0" marL="1778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F48E7C"/>
              </a:buClr>
              <a:buSzPts val="1500"/>
              <a:buFont typeface="Arial"/>
              <a:buChar char="•"/>
            </a:pPr>
            <a:r>
              <a:rPr lang="en-GB" sz="1500">
                <a:solidFill>
                  <a:srgbClr val="09283F"/>
                </a:solidFill>
                <a:latin typeface="Tahoma"/>
                <a:ea typeface="Tahoma"/>
                <a:cs typeface="Tahoma"/>
                <a:sym typeface="Tahoma"/>
              </a:rPr>
              <a:t>Data Understanding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-171450" lvl="0" marL="1778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F48E7C"/>
              </a:buClr>
              <a:buSzPts val="1500"/>
              <a:buFont typeface="Arial"/>
              <a:buChar char="•"/>
            </a:pPr>
            <a:r>
              <a:rPr lang="en-GB" sz="1500">
                <a:latin typeface="Tahoma"/>
                <a:ea typeface="Tahoma"/>
                <a:cs typeface="Tahoma"/>
                <a:sym typeface="Tahoma"/>
              </a:rPr>
              <a:t>Key findings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-171450" lvl="0" marL="1778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F48E7C"/>
              </a:buClr>
              <a:buSzPts val="1500"/>
              <a:buFont typeface="Arial"/>
              <a:buChar char="•"/>
            </a:pPr>
            <a:r>
              <a:rPr lang="en-GB" sz="1500">
                <a:solidFill>
                  <a:srgbClr val="09283F"/>
                </a:solidFill>
                <a:latin typeface="Tahoma"/>
                <a:ea typeface="Tahoma"/>
                <a:cs typeface="Tahoma"/>
                <a:sym typeface="Tahoma"/>
              </a:rPr>
              <a:t>Methods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-171450" lvl="0" marL="1778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F48E7C"/>
              </a:buClr>
              <a:buSzPts val="1500"/>
              <a:buFont typeface="Arial"/>
              <a:buChar char="•"/>
            </a:pPr>
            <a:r>
              <a:rPr lang="en-GB" sz="1500">
                <a:solidFill>
                  <a:srgbClr val="09283F"/>
                </a:solidFill>
                <a:latin typeface="Tahoma"/>
                <a:ea typeface="Tahoma"/>
                <a:cs typeface="Tahoma"/>
                <a:sym typeface="Tahoma"/>
              </a:rPr>
              <a:t>Results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-171450" lvl="0" marL="177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48E7C"/>
              </a:buClr>
              <a:buSzPts val="1500"/>
              <a:buFont typeface="Arial"/>
              <a:buChar char="•"/>
            </a:pPr>
            <a:r>
              <a:rPr lang="en-GB" sz="1500">
                <a:solidFill>
                  <a:srgbClr val="09283F"/>
                </a:solidFill>
                <a:latin typeface="Tahoma"/>
                <a:ea typeface="Tahoma"/>
                <a:cs typeface="Tahoma"/>
                <a:sym typeface="Tahoma"/>
              </a:rPr>
              <a:t>Recommendations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-171450" lvl="0" marL="1778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F48E7C"/>
              </a:buClr>
              <a:buSzPts val="1500"/>
              <a:buFont typeface="Arial"/>
              <a:buChar char="•"/>
            </a:pPr>
            <a:r>
              <a:rPr lang="en-GB" sz="1500">
                <a:solidFill>
                  <a:srgbClr val="09283F"/>
                </a:solidFill>
                <a:latin typeface="Tahoma"/>
                <a:ea typeface="Tahoma"/>
                <a:cs typeface="Tahoma"/>
                <a:sym typeface="Tahoma"/>
              </a:rPr>
              <a:t>Conclusion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/>
          <p:nvPr>
            <p:ph type="ctrTitle"/>
          </p:nvPr>
        </p:nvSpPr>
        <p:spPr>
          <a:xfrm>
            <a:off x="737997" y="674750"/>
            <a:ext cx="2767012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228" name="Google Shape;228;p26"/>
          <p:cNvSpPr txBox="1"/>
          <p:nvPr>
            <p:ph idx="1" type="subTitle"/>
          </p:nvPr>
        </p:nvSpPr>
        <p:spPr>
          <a:xfrm>
            <a:off x="400050" y="1657350"/>
            <a:ext cx="725805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recommendation system refers to a system that is capable of predicting the future preference for a set of items for a user.</a:t>
            </a:r>
            <a:endParaRPr/>
          </a:p>
        </p:txBody>
      </p:sp>
      <p:pic>
        <p:nvPicPr>
          <p:cNvPr id="229" name="Google Shape;22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3049" y="2277533"/>
            <a:ext cx="4826000" cy="2694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/>
          <p:nvPr>
            <p:ph type="title"/>
          </p:nvPr>
        </p:nvSpPr>
        <p:spPr>
          <a:xfrm>
            <a:off x="228600" y="228600"/>
            <a:ext cx="6917435" cy="471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Understanding</a:t>
            </a:r>
            <a:endParaRPr/>
          </a:p>
        </p:txBody>
      </p:sp>
      <p:pic>
        <p:nvPicPr>
          <p:cNvPr id="235" name="Google Shape;23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2767" y="3275837"/>
            <a:ext cx="1207008" cy="12070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6" name="Google Shape;236;p27"/>
          <p:cNvGrpSpPr/>
          <p:nvPr/>
        </p:nvGrpSpPr>
        <p:grpSpPr>
          <a:xfrm>
            <a:off x="3655314" y="3276767"/>
            <a:ext cx="843098" cy="1626701"/>
            <a:chOff x="4873752" y="4369023"/>
            <a:chExt cx="1124131" cy="2168935"/>
          </a:xfrm>
        </p:grpSpPr>
        <p:pic>
          <p:nvPicPr>
            <p:cNvPr id="237" name="Google Shape;237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73752" y="6041135"/>
              <a:ext cx="496824" cy="496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76480" y="4369023"/>
              <a:ext cx="1121403" cy="167396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9" name="Google Shape;239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75938" y="4597145"/>
            <a:ext cx="372618" cy="370332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7"/>
          <p:cNvSpPr txBox="1"/>
          <p:nvPr/>
        </p:nvSpPr>
        <p:spPr>
          <a:xfrm>
            <a:off x="114300" y="857250"/>
            <a:ext cx="6343650" cy="21943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300">
            <a:spAutoFit/>
          </a:bodyPr>
          <a:lstStyle/>
          <a:p>
            <a:pPr indent="-17145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8E7C"/>
              </a:buClr>
              <a:buSzPts val="1500"/>
              <a:buFont typeface="Arial"/>
              <a:buChar char="•"/>
            </a:pPr>
            <a:r>
              <a:rPr lang="en-GB" sz="1500">
                <a:latin typeface="Tahoma"/>
                <a:ea typeface="Tahoma"/>
                <a:cs typeface="Tahoma"/>
                <a:sym typeface="Tahoma"/>
              </a:rPr>
              <a:t>Cinemy is an upcoming movie streaming platform in the tech world. </a:t>
            </a:r>
            <a:endParaRPr sz="1100"/>
          </a:p>
          <a:p>
            <a:pPr indent="-171450" lvl="0" marL="1778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F48E7C"/>
              </a:buClr>
              <a:buSzPts val="1500"/>
              <a:buFont typeface="Arial"/>
              <a:buChar char="•"/>
            </a:pPr>
            <a:r>
              <a:rPr lang="en-GB" sz="1500">
                <a:latin typeface="Tahoma"/>
                <a:ea typeface="Tahoma"/>
                <a:cs typeface="Tahoma"/>
                <a:sym typeface="Tahoma"/>
              </a:rPr>
              <a:t>Despite having a massive database of movies, user satisfaction is not met. </a:t>
            </a:r>
            <a:endParaRPr sz="1100"/>
          </a:p>
          <a:p>
            <a:pPr indent="-171450" lvl="0" marL="1778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F48E7C"/>
              </a:buClr>
              <a:buSzPts val="1500"/>
              <a:buFont typeface="Arial"/>
              <a:buChar char="•"/>
            </a:pPr>
            <a:r>
              <a:rPr lang="en-GB" sz="1500">
                <a:latin typeface="Tahoma"/>
                <a:ea typeface="Tahoma"/>
                <a:cs typeface="Tahoma"/>
                <a:sym typeface="Tahoma"/>
              </a:rPr>
              <a:t>Most users complained that they found it tough to choose a movie to watch. </a:t>
            </a:r>
            <a:endParaRPr sz="1100"/>
          </a:p>
          <a:p>
            <a:pPr indent="-171450" lvl="0" marL="1778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F48E7C"/>
              </a:buClr>
              <a:buSzPts val="1500"/>
              <a:buFont typeface="Arial"/>
              <a:buChar char="•"/>
            </a:pPr>
            <a:r>
              <a:rPr lang="en-GB" sz="1500">
                <a:latin typeface="Tahoma"/>
                <a:ea typeface="Tahoma"/>
                <a:cs typeface="Tahoma"/>
                <a:sym typeface="Tahoma"/>
              </a:rPr>
              <a:t>To cushion this problem, they hired us to build a recommender system for their streaming platform.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41" name="Google Shape;241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76038" y="3639311"/>
            <a:ext cx="843534" cy="843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02501" y="3561587"/>
            <a:ext cx="843534" cy="841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 txBox="1"/>
          <p:nvPr>
            <p:ph type="title"/>
          </p:nvPr>
        </p:nvSpPr>
        <p:spPr>
          <a:xfrm>
            <a:off x="737997" y="674750"/>
            <a:ext cx="6365558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Understanding</a:t>
            </a:r>
            <a:endParaRPr/>
          </a:p>
        </p:txBody>
      </p:sp>
      <p:sp>
        <p:nvSpPr>
          <p:cNvPr id="248" name="Google Shape;248;p28"/>
          <p:cNvSpPr txBox="1"/>
          <p:nvPr/>
        </p:nvSpPr>
        <p:spPr>
          <a:xfrm>
            <a:off x="571500" y="1443609"/>
            <a:ext cx="7543800" cy="10995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171450" lvl="0" marL="17780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F48E7C"/>
              </a:buClr>
              <a:buSzPts val="1500"/>
              <a:buFont typeface="Arial"/>
              <a:buChar char="•"/>
            </a:pPr>
            <a:r>
              <a:rPr lang="en-GB" sz="1500">
                <a:solidFill>
                  <a:srgbClr val="09283F"/>
                </a:solidFill>
                <a:latin typeface="Tahoma"/>
                <a:ea typeface="Tahoma"/>
                <a:cs typeface="Tahoma"/>
                <a:sym typeface="Tahoma"/>
              </a:rPr>
              <a:t>The data used has been sourced from MovieLens dataset from the GroupLens research lab at the University of Minnesota.</a:t>
            </a:r>
            <a:endParaRPr sz="1100"/>
          </a:p>
          <a:p>
            <a:pPr indent="-171450" lvl="0" marL="177800" marR="0" rtl="0" algn="l">
              <a:lnSpc>
                <a:spcPct val="117000"/>
              </a:lnSpc>
              <a:spcBef>
                <a:spcPts val="100"/>
              </a:spcBef>
              <a:spcAft>
                <a:spcPts val="0"/>
              </a:spcAft>
              <a:buClr>
                <a:srgbClr val="F48E7C"/>
              </a:buClr>
              <a:buSzPts val="1500"/>
              <a:buFont typeface="Arial"/>
              <a:buChar char="•"/>
            </a:pPr>
            <a:r>
              <a:rPr lang="en-GB" sz="1500">
                <a:solidFill>
                  <a:srgbClr val="09283F"/>
                </a:solidFill>
                <a:latin typeface="Tahoma"/>
                <a:ea typeface="Tahoma"/>
                <a:cs typeface="Tahoma"/>
                <a:sym typeface="Tahoma"/>
              </a:rPr>
              <a:t>It contains 100836 ratings and 3683 tag applications across 9742 movies. These data were created by 610 users.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49" name="Google Shape;24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7621" y="3076956"/>
            <a:ext cx="980694" cy="9806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" name="Google Shape;250;p28"/>
          <p:cNvGrpSpPr/>
          <p:nvPr/>
        </p:nvGrpSpPr>
        <p:grpSpPr>
          <a:xfrm>
            <a:off x="2761864" y="3412835"/>
            <a:ext cx="305753" cy="308611"/>
            <a:chOff x="3682485" y="4550446"/>
            <a:chExt cx="407670" cy="411481"/>
          </a:xfrm>
        </p:grpSpPr>
        <p:sp>
          <p:nvSpPr>
            <p:cNvPr id="251" name="Google Shape;251;p28"/>
            <p:cNvSpPr/>
            <p:nvPr/>
          </p:nvSpPr>
          <p:spPr>
            <a:xfrm>
              <a:off x="3682485" y="4550446"/>
              <a:ext cx="407670" cy="411480"/>
            </a:xfrm>
            <a:custGeom>
              <a:rect b="b" l="l" r="r" t="t"/>
              <a:pathLst>
                <a:path extrusionOk="0" h="411479" w="407670">
                  <a:moveTo>
                    <a:pt x="307981" y="0"/>
                  </a:moveTo>
                  <a:lnTo>
                    <a:pt x="203713" y="106146"/>
                  </a:lnTo>
                  <a:lnTo>
                    <a:pt x="99443" y="0"/>
                  </a:lnTo>
                  <a:lnTo>
                    <a:pt x="0" y="97684"/>
                  </a:lnTo>
                  <a:lnTo>
                    <a:pt x="106013" y="205605"/>
                  </a:lnTo>
                  <a:lnTo>
                    <a:pt x="0" y="313527"/>
                  </a:lnTo>
                  <a:lnTo>
                    <a:pt x="99443" y="411212"/>
                  </a:lnTo>
                  <a:lnTo>
                    <a:pt x="203713" y="305065"/>
                  </a:lnTo>
                  <a:lnTo>
                    <a:pt x="307981" y="411212"/>
                  </a:lnTo>
                  <a:lnTo>
                    <a:pt x="407424" y="313527"/>
                  </a:lnTo>
                  <a:lnTo>
                    <a:pt x="301411" y="205605"/>
                  </a:lnTo>
                  <a:lnTo>
                    <a:pt x="407424" y="97684"/>
                  </a:lnTo>
                  <a:lnTo>
                    <a:pt x="307981" y="0"/>
                  </a:lnTo>
                  <a:close/>
                </a:path>
              </a:pathLst>
            </a:custGeom>
            <a:solidFill>
              <a:srgbClr val="3C9A8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3682485" y="4550447"/>
              <a:ext cx="407670" cy="411480"/>
            </a:xfrm>
            <a:custGeom>
              <a:rect b="b" l="l" r="r" t="t"/>
              <a:pathLst>
                <a:path extrusionOk="0" h="411479" w="407670">
                  <a:moveTo>
                    <a:pt x="0" y="97684"/>
                  </a:moveTo>
                  <a:lnTo>
                    <a:pt x="99443" y="0"/>
                  </a:lnTo>
                  <a:lnTo>
                    <a:pt x="203712" y="106146"/>
                  </a:lnTo>
                  <a:lnTo>
                    <a:pt x="307981" y="0"/>
                  </a:lnTo>
                  <a:lnTo>
                    <a:pt x="407424" y="97684"/>
                  </a:lnTo>
                  <a:lnTo>
                    <a:pt x="301411" y="205605"/>
                  </a:lnTo>
                  <a:lnTo>
                    <a:pt x="407424" y="313527"/>
                  </a:lnTo>
                  <a:lnTo>
                    <a:pt x="307981" y="411211"/>
                  </a:lnTo>
                  <a:lnTo>
                    <a:pt x="203712" y="305064"/>
                  </a:lnTo>
                  <a:lnTo>
                    <a:pt x="99443" y="411211"/>
                  </a:lnTo>
                  <a:lnTo>
                    <a:pt x="0" y="313527"/>
                  </a:lnTo>
                  <a:lnTo>
                    <a:pt x="106012" y="205605"/>
                  </a:lnTo>
                  <a:lnTo>
                    <a:pt x="0" y="97684"/>
                  </a:lnTo>
                  <a:close/>
                </a:path>
              </a:pathLst>
            </a:custGeom>
            <a:noFill/>
            <a:ln cap="flat" cmpd="sng" w="12700">
              <a:solidFill>
                <a:srgbClr val="2970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pic>
        <p:nvPicPr>
          <p:cNvPr id="253" name="Google Shape;25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0962" y="3130716"/>
            <a:ext cx="754816" cy="7548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" name="Google Shape;254;p28"/>
          <p:cNvGrpSpPr/>
          <p:nvPr/>
        </p:nvGrpSpPr>
        <p:grpSpPr>
          <a:xfrm>
            <a:off x="4435773" y="3486761"/>
            <a:ext cx="328618" cy="160979"/>
            <a:chOff x="5914364" y="4649015"/>
            <a:chExt cx="438157" cy="214639"/>
          </a:xfrm>
        </p:grpSpPr>
        <p:sp>
          <p:nvSpPr>
            <p:cNvPr id="255" name="Google Shape;255;p28"/>
            <p:cNvSpPr/>
            <p:nvPr/>
          </p:nvSpPr>
          <p:spPr>
            <a:xfrm>
              <a:off x="5914364" y="4649025"/>
              <a:ext cx="438150" cy="214629"/>
            </a:xfrm>
            <a:custGeom>
              <a:rect b="b" l="l" r="r" t="t"/>
              <a:pathLst>
                <a:path extrusionOk="0" h="214629" w="438150">
                  <a:moveTo>
                    <a:pt x="437934" y="128435"/>
                  </a:moveTo>
                  <a:lnTo>
                    <a:pt x="0" y="128435"/>
                  </a:lnTo>
                  <a:lnTo>
                    <a:pt x="0" y="214071"/>
                  </a:lnTo>
                  <a:lnTo>
                    <a:pt x="437934" y="214071"/>
                  </a:lnTo>
                  <a:lnTo>
                    <a:pt x="437934" y="128435"/>
                  </a:lnTo>
                  <a:close/>
                </a:path>
                <a:path extrusionOk="0" h="214629" w="438150">
                  <a:moveTo>
                    <a:pt x="437934" y="0"/>
                  </a:moveTo>
                  <a:lnTo>
                    <a:pt x="0" y="0"/>
                  </a:lnTo>
                  <a:lnTo>
                    <a:pt x="0" y="85623"/>
                  </a:lnTo>
                  <a:lnTo>
                    <a:pt x="437934" y="85623"/>
                  </a:lnTo>
                  <a:lnTo>
                    <a:pt x="437934" y="0"/>
                  </a:lnTo>
                  <a:close/>
                </a:path>
              </a:pathLst>
            </a:custGeom>
            <a:solidFill>
              <a:srgbClr val="3C9A8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5914371" y="4649015"/>
              <a:ext cx="438150" cy="214629"/>
            </a:xfrm>
            <a:custGeom>
              <a:rect b="b" l="l" r="r" t="t"/>
              <a:pathLst>
                <a:path extrusionOk="0" h="214629" w="438150">
                  <a:moveTo>
                    <a:pt x="0" y="0"/>
                  </a:moveTo>
                  <a:lnTo>
                    <a:pt x="437929" y="0"/>
                  </a:lnTo>
                  <a:lnTo>
                    <a:pt x="437929" y="85628"/>
                  </a:lnTo>
                  <a:lnTo>
                    <a:pt x="0" y="85628"/>
                  </a:lnTo>
                  <a:lnTo>
                    <a:pt x="0" y="0"/>
                  </a:lnTo>
                  <a:close/>
                </a:path>
                <a:path extrusionOk="0" h="214629" w="438150">
                  <a:moveTo>
                    <a:pt x="0" y="128443"/>
                  </a:moveTo>
                  <a:lnTo>
                    <a:pt x="437929" y="128443"/>
                  </a:lnTo>
                  <a:lnTo>
                    <a:pt x="437929" y="214071"/>
                  </a:lnTo>
                  <a:lnTo>
                    <a:pt x="0" y="214071"/>
                  </a:lnTo>
                  <a:lnTo>
                    <a:pt x="0" y="128443"/>
                  </a:lnTo>
                  <a:close/>
                </a:path>
              </a:pathLst>
            </a:custGeom>
            <a:noFill/>
            <a:ln cap="flat" cmpd="sng" w="12700">
              <a:solidFill>
                <a:srgbClr val="2970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sp>
        <p:nvSpPr>
          <p:cNvPr id="257" name="Google Shape;257;p28"/>
          <p:cNvSpPr txBox="1"/>
          <p:nvPr/>
        </p:nvSpPr>
        <p:spPr>
          <a:xfrm>
            <a:off x="5142989" y="3349730"/>
            <a:ext cx="997744" cy="4219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12700" lvl="0" marL="25400" marR="0" rtl="0" algn="l">
              <a:lnSpc>
                <a:spcPct val="100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Tahoma"/>
                <a:ea typeface="Tahoma"/>
                <a:cs typeface="Tahoma"/>
                <a:sym typeface="Tahoma"/>
              </a:rPr>
              <a:t>100,836 total movies rated</a:t>
            </a:r>
            <a:endParaRPr sz="13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8" name="Google Shape;258;p28"/>
          <p:cNvSpPr txBox="1"/>
          <p:nvPr/>
        </p:nvSpPr>
        <p:spPr>
          <a:xfrm>
            <a:off x="1809760" y="4106396"/>
            <a:ext cx="420052" cy="4219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50">
            <a:spAutoFit/>
          </a:bodyPr>
          <a:lstStyle/>
          <a:p>
            <a:pPr indent="0" lvl="0" marL="63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Tahoma"/>
                <a:ea typeface="Tahoma"/>
                <a:cs typeface="Tahoma"/>
                <a:sym typeface="Tahoma"/>
              </a:rPr>
              <a:t>610</a:t>
            </a:r>
            <a:endParaRPr sz="1300">
              <a:latin typeface="Tahoma"/>
              <a:ea typeface="Tahoma"/>
              <a:cs typeface="Tahoma"/>
              <a:sym typeface="Tahoma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Tahoma"/>
                <a:ea typeface="Tahoma"/>
                <a:cs typeface="Tahoma"/>
                <a:sym typeface="Tahoma"/>
              </a:rPr>
              <a:t>users</a:t>
            </a:r>
            <a:endParaRPr sz="13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9" name="Google Shape;259;p28"/>
          <p:cNvSpPr txBox="1"/>
          <p:nvPr/>
        </p:nvSpPr>
        <p:spPr>
          <a:xfrm>
            <a:off x="3455024" y="4090394"/>
            <a:ext cx="535305" cy="4219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50">
            <a:sp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Tahoma"/>
                <a:ea typeface="Tahoma"/>
                <a:cs typeface="Tahoma"/>
                <a:sym typeface="Tahoma"/>
              </a:rPr>
              <a:t>9724</a:t>
            </a:r>
            <a:endParaRPr sz="1300">
              <a:latin typeface="Tahoma"/>
              <a:ea typeface="Tahoma"/>
              <a:cs typeface="Tahoma"/>
              <a:sym typeface="Tahoma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Tahoma"/>
                <a:ea typeface="Tahoma"/>
                <a:cs typeface="Tahoma"/>
                <a:sym typeface="Tahoma"/>
              </a:rPr>
              <a:t>movies</a:t>
            </a:r>
            <a:endParaRPr sz="13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"/>
          <p:cNvSpPr txBox="1"/>
          <p:nvPr>
            <p:ph type="title"/>
          </p:nvPr>
        </p:nvSpPr>
        <p:spPr>
          <a:xfrm>
            <a:off x="2286000" y="1828800"/>
            <a:ext cx="52578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/>
              <a:t>Key Findings</a:t>
            </a:r>
            <a:endParaRPr sz="5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0"/>
          <p:cNvSpPr txBox="1"/>
          <p:nvPr>
            <p:ph type="ctrTitle"/>
          </p:nvPr>
        </p:nvSpPr>
        <p:spPr>
          <a:xfrm>
            <a:off x="114300" y="114301"/>
            <a:ext cx="90297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Number of movies per decade</a:t>
            </a:r>
            <a:endParaRPr/>
          </a:p>
        </p:txBody>
      </p:sp>
      <p:sp>
        <p:nvSpPr>
          <p:cNvPr id="270" name="Google Shape;270;p30"/>
          <p:cNvSpPr txBox="1"/>
          <p:nvPr>
            <p:ph idx="1" type="subTitle"/>
          </p:nvPr>
        </p:nvSpPr>
        <p:spPr>
          <a:xfrm>
            <a:off x="171450" y="4171950"/>
            <a:ext cx="748665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the graph above, the number of movies produced increases over the years. the highest number of movies produced was between 2000 and 2010.</a:t>
            </a:r>
            <a:endParaRPr/>
          </a:p>
        </p:txBody>
      </p:sp>
      <p:pic>
        <p:nvPicPr>
          <p:cNvPr id="271" name="Google Shape;27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958" y="711200"/>
            <a:ext cx="6775642" cy="328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"/>
          <p:cNvSpPr txBox="1"/>
          <p:nvPr>
            <p:ph type="ctrTitle"/>
          </p:nvPr>
        </p:nvSpPr>
        <p:spPr>
          <a:xfrm>
            <a:off x="228600" y="114300"/>
            <a:ext cx="5486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Movie Ratings</a:t>
            </a:r>
            <a:endParaRPr/>
          </a:p>
        </p:txBody>
      </p:sp>
      <p:sp>
        <p:nvSpPr>
          <p:cNvPr id="277" name="Google Shape;277;p31"/>
          <p:cNvSpPr txBox="1"/>
          <p:nvPr>
            <p:ph idx="1" type="subTitle"/>
          </p:nvPr>
        </p:nvSpPr>
        <p:spPr>
          <a:xfrm>
            <a:off x="171450" y="3943350"/>
            <a:ext cx="8172450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Most movies were rated at 4</a:t>
            </a:r>
            <a:endParaRPr/>
          </a:p>
        </p:txBody>
      </p:sp>
      <p:pic>
        <p:nvPicPr>
          <p:cNvPr id="278" name="Google Shape;27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723900"/>
            <a:ext cx="7315844" cy="3070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/>
          <p:nvPr>
            <p:ph type="title"/>
          </p:nvPr>
        </p:nvSpPr>
        <p:spPr>
          <a:xfrm>
            <a:off x="57150" y="114300"/>
            <a:ext cx="702945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Total movies per genre</a:t>
            </a:r>
            <a:endParaRPr/>
          </a:p>
        </p:txBody>
      </p:sp>
      <p:sp>
        <p:nvSpPr>
          <p:cNvPr id="284" name="Google Shape;284;p32"/>
          <p:cNvSpPr txBox="1"/>
          <p:nvPr>
            <p:ph idx="1" type="body"/>
          </p:nvPr>
        </p:nvSpPr>
        <p:spPr>
          <a:xfrm>
            <a:off x="114300" y="4229100"/>
            <a:ext cx="8058150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Drama was the most frequent genre followed by comedy and the least frequent was flim-noir.</a:t>
            </a:r>
            <a:endParaRPr/>
          </a:p>
        </p:txBody>
      </p:sp>
      <p:pic>
        <p:nvPicPr>
          <p:cNvPr id="285" name="Google Shape;28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950" y="628650"/>
            <a:ext cx="6000750" cy="3634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9283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